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無題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346"/>
            <a:ext cx="9144000" cy="68583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318BCB"/>
              </a:clrFrom>
              <a:clrTo>
                <a:srgbClr val="318BC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5516" y="484211"/>
            <a:ext cx="2078819" cy="72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B4E0F5"/>
              </a:clrFrom>
              <a:clrTo>
                <a:srgbClr val="B4E0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218" y="5661248"/>
            <a:ext cx="649238" cy="6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69776" y="2130425"/>
            <a:ext cx="7772400" cy="147002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明朝B" pitchFamily="18" charset="-128"/>
                <a:ea typeface="HGP明朝B" pitchFamily="18" charset="-128"/>
                <a:cs typeface="+mj-cs"/>
              </a:rPr>
              <a:t>タイトルを入力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E4BCF-1CBB-46CE-B4FD-F96CC70FC1D9}" type="datetimeFigureOut">
              <a:rPr kumimoji="1" lang="ja-JP" altLang="en-US" smtClean="0"/>
              <a:pPr/>
              <a:t>2016/2/12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FA270-95AF-40E4-AD92-79057CF0F6A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サブタイトル 2"/>
          <p:cNvSpPr>
            <a:spLocks noGrp="1"/>
          </p:cNvSpPr>
          <p:nvPr userDrawn="1">
            <p:ph type="subTitle" idx="4294967295"/>
          </p:nvPr>
        </p:nvSpPr>
        <p:spPr>
          <a:xfrm>
            <a:off x="467544" y="5661248"/>
            <a:ext cx="7992888" cy="648072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kumimoji="1" lang="ja-JP" altLang="en-US" sz="140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マスター サブタイトルの書式設定</a:t>
            </a:r>
            <a:endParaRPr kumimoji="1" lang="ja-JP" altLang="en-US" sz="14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67544" y="2132856"/>
            <a:ext cx="8229600" cy="720080"/>
          </a:xfrm>
        </p:spPr>
        <p:txBody>
          <a:bodyPr/>
          <a:lstStyle>
            <a:lvl1pPr algn="l">
              <a:defRPr>
                <a:latin typeface="+mj-lt"/>
              </a:defRPr>
            </a:lvl1pPr>
          </a:lstStyle>
          <a:p>
            <a:r>
              <a:rPr kumimoji="1" lang="en-US" altLang="ja-JP" dirty="0" smtClean="0"/>
              <a:t>CHAPTER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367400" y="6151236"/>
            <a:ext cx="936104" cy="158084"/>
          </a:xfrm>
        </p:spPr>
        <p:txBody>
          <a:bodyPr/>
          <a:lstStyle>
            <a:lvl1pPr>
              <a:defRPr sz="1000"/>
            </a:lvl1pPr>
          </a:lstStyle>
          <a:p>
            <a:fld id="{360E4BCF-1CBB-46CE-B4FD-F96CC70FC1D9}" type="datetimeFigureOut">
              <a:rPr lang="ja-JP" altLang="en-US" smtClean="0"/>
              <a:pPr/>
              <a:t>2016/2/12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140326"/>
            <a:ext cx="2133600" cy="168994"/>
          </a:xfrm>
        </p:spPr>
        <p:txBody>
          <a:bodyPr/>
          <a:lstStyle>
            <a:lvl1pPr>
              <a:defRPr sz="1000"/>
            </a:lvl1pPr>
          </a:lstStyle>
          <a:p>
            <a:fld id="{9DDFA270-95AF-40E4-AD92-79057CF0F6A2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393329"/>
            <a:ext cx="2088232" cy="34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206" y="6504903"/>
            <a:ext cx="2016224" cy="15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4042792" cy="562074"/>
          </a:xfrm>
        </p:spPr>
        <p:txBody>
          <a:bodyPr>
            <a:noAutofit/>
          </a:bodyPr>
          <a:lstStyle>
            <a:lvl1pPr algn="l">
              <a:defRPr sz="3200"/>
            </a:lvl1pPr>
          </a:lstStyle>
          <a:p>
            <a:r>
              <a:rPr kumimoji="1" lang="en-US" altLang="ja-JP" dirty="0" smtClean="0"/>
              <a:t>CHAPTER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 hasCustomPrompt="1"/>
          </p:nvPr>
        </p:nvSpPr>
        <p:spPr>
          <a:xfrm>
            <a:off x="457200" y="908720"/>
            <a:ext cx="4038600" cy="5217443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dirty="0" smtClean="0"/>
              <a:t>タイトル１</a:t>
            </a:r>
            <a:endParaRPr kumimoji="1" lang="en-US" altLang="ja-JP" dirty="0" smtClean="0"/>
          </a:p>
          <a:p>
            <a:pPr lvl="0"/>
            <a:r>
              <a:rPr kumimoji="1" lang="ja-JP" altLang="en-US" dirty="0" smtClean="0"/>
              <a:t>タイトル２</a:t>
            </a:r>
            <a:endParaRPr kumimoji="1" lang="en-US" altLang="ja-JP" dirty="0" smtClean="0"/>
          </a:p>
          <a:p>
            <a:pPr lvl="0"/>
            <a:r>
              <a:rPr kumimoji="1" lang="ja-JP" altLang="en-US" dirty="0" smtClean="0"/>
              <a:t>タイトル３</a:t>
            </a:r>
            <a:endParaRPr kumimoji="1" lang="en-US" altLang="ja-JP" dirty="0" smtClean="0"/>
          </a:p>
          <a:p>
            <a:pPr lvl="0"/>
            <a:endParaRPr kumimoji="1" lang="en-US" altLang="ja-JP" dirty="0" smtClean="0"/>
          </a:p>
          <a:p>
            <a:pPr lvl="0"/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60648"/>
            <a:ext cx="4038600" cy="5865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021288"/>
            <a:ext cx="2133600" cy="365125"/>
          </a:xfrm>
        </p:spPr>
        <p:txBody>
          <a:bodyPr/>
          <a:lstStyle>
            <a:lvl1pPr>
              <a:defRPr sz="1000"/>
            </a:lvl1pPr>
          </a:lstStyle>
          <a:p>
            <a:fld id="{360E4BCF-1CBB-46CE-B4FD-F96CC70FC1D9}" type="datetimeFigureOut">
              <a:rPr lang="ja-JP" altLang="en-US" smtClean="0"/>
              <a:pPr/>
              <a:t>2016/2/12</a:t>
            </a:fld>
            <a:endParaRPr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021288"/>
            <a:ext cx="2133600" cy="365125"/>
          </a:xfrm>
        </p:spPr>
        <p:txBody>
          <a:bodyPr/>
          <a:lstStyle>
            <a:lvl1pPr>
              <a:defRPr sz="1000"/>
            </a:lvl1pPr>
          </a:lstStyle>
          <a:p>
            <a:fld id="{9DDFA270-95AF-40E4-AD92-79057CF0F6A2}" type="slidenum">
              <a:rPr lang="ja-JP" altLang="en-US" smtClean="0"/>
              <a:pPr/>
              <a:t>&lt;#&gt;</a:t>
            </a:fld>
            <a:endParaRPr lang="ja-JP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393329"/>
            <a:ext cx="2088232" cy="34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206" y="6504903"/>
            <a:ext cx="2016224" cy="15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021288"/>
            <a:ext cx="2133600" cy="365125"/>
          </a:xfrm>
        </p:spPr>
        <p:txBody>
          <a:bodyPr/>
          <a:lstStyle>
            <a:lvl1pPr>
              <a:defRPr sz="1000"/>
            </a:lvl1pPr>
          </a:lstStyle>
          <a:p>
            <a:fld id="{360E4BCF-1CBB-46CE-B4FD-F96CC70FC1D9}" type="datetimeFigureOut">
              <a:rPr lang="ja-JP" altLang="en-US" smtClean="0"/>
              <a:pPr/>
              <a:t>2016/2/12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021288"/>
            <a:ext cx="2133600" cy="365125"/>
          </a:xfrm>
        </p:spPr>
        <p:txBody>
          <a:bodyPr/>
          <a:lstStyle>
            <a:lvl1pPr>
              <a:defRPr sz="1000"/>
            </a:lvl1pPr>
          </a:lstStyle>
          <a:p>
            <a:fld id="{9DDFA270-95AF-40E4-AD92-79057CF0F6A2}" type="slidenum">
              <a:rPr lang="ja-JP" altLang="en-US" smtClean="0"/>
              <a:pPr/>
              <a:t>&lt;#&gt;</a:t>
            </a:fld>
            <a:endParaRPr lang="ja-JP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393329"/>
            <a:ext cx="2088232" cy="34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206" y="6504903"/>
            <a:ext cx="2016224" cy="15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E4BCF-1CBB-46CE-B4FD-F96CC70FC1D9}" type="datetimeFigureOut">
              <a:rPr kumimoji="1" lang="ja-JP" altLang="en-US" smtClean="0"/>
              <a:pPr/>
              <a:t>2016/2/12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FA270-95AF-40E4-AD92-79057CF0F6A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8640960" cy="6048673"/>
          </a:xfrm>
        </p:spPr>
        <p:txBody>
          <a:bodyPr>
            <a:normAutofit fontScale="90000"/>
          </a:bodyPr>
          <a:lstStyle/>
          <a:p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en-US" altLang="ja-JP" sz="2800" dirty="0" smtClean="0"/>
              <a:t>                              </a:t>
            </a:r>
            <a:r>
              <a:rPr lang="ja-JP" altLang="en-US" sz="2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平成</a:t>
            </a:r>
            <a:r>
              <a:rPr lang="ja-JP" altLang="en-US" sz="2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２６・２７年度文部科学省受託</a:t>
            </a:r>
            <a:r>
              <a:rPr lang="ja-JP" altLang="en-US" sz="2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7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「支援機器等教材を活用した指導方法充実事業」</a:t>
            </a:r>
            <a:r>
              <a:rPr lang="ja-JP" altLang="en-US" sz="2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報告会</a:t>
            </a:r>
            <a:r>
              <a:rPr lang="en-US" altLang="ja-JP" sz="2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7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zh-TW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．日　時　　　平成２８年２月１９日（金）　１４：３０～１７：００</a:t>
            </a:r>
            <a:b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</a:t>
            </a:r>
            <a: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zh-CN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zh-CN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．会　場　　　筑波大学附属視覚特別支援学校　４２０</a:t>
            </a:r>
            <a:r>
              <a:rPr lang="zh-CN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大会議室</a:t>
            </a:r>
            <a:r>
              <a:rPr lang="en-US" altLang="zh-CN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zh-CN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（東京都文京区目白台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3-27-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　電話：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03-3943-5421  FAX03-3943-5410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＊道順については、以下をご参照ください。　　　　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</a:t>
            </a: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://www.nsfb.tsukuba.ac.jp/annaizu/annaizu_d.html</a:t>
            </a:r>
            <a:r>
              <a:rPr lang="zh-CN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zh-CN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３．内　容　　　・事業の経過と成果報告</a:t>
            </a:r>
            <a:b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・３Ｄデータのデータベースについての説明と実際の活用法</a:t>
            </a:r>
            <a:b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・今後の展開</a:t>
            </a:r>
            <a:b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４．参加費　　　</a:t>
            </a:r>
            <a:r>
              <a:rPr lang="zh-TW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無料</a:t>
            </a:r>
            <a:r>
              <a:rPr lang="en-US" altLang="zh-TW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zh-TW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zh-TW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zh-TW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５．申込み・問合せ    　　副校長　星　祐子　 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☎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: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03-3943-5410</a:t>
            </a:r>
            <a:b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                                                            </a:t>
            </a:r>
            <a:r>
              <a:rPr lang="ja-JP" altLang="en-US" sz="130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 </a:t>
            </a:r>
            <a:r>
              <a:rPr lang="en-US" altLang="ja-JP" sz="130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e-mail: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hoshi@nsfb.tsukuba.ac.jp</a:t>
            </a:r>
            <a: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zh-TW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kumimoji="1" lang="ja-JP" altLang="en-US" sz="2000" dirty="0"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4294967295"/>
          </p:nvPr>
        </p:nvSpPr>
        <p:spPr>
          <a:xfrm flipV="1">
            <a:off x="1115616" y="6309319"/>
            <a:ext cx="7560840" cy="45719"/>
          </a:xfrm>
        </p:spPr>
        <p:txBody>
          <a:bodyPr>
            <a:normAutofit fontScale="25000" lnSpcReduction="20000"/>
          </a:bodyPr>
          <a:lstStyle/>
          <a:p>
            <a:pPr algn="l">
              <a:buNone/>
            </a:pPr>
            <a:endParaRPr kumimoji="1" lang="en-US" altLang="ja-JP" sz="1400" dirty="0" smtClean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  <a:p>
            <a:pPr algn="l">
              <a:buNone/>
            </a:pPr>
            <a:r>
              <a:rPr kumimoji="1" lang="ja-JP" altLang="en-US" sz="14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・</a:t>
            </a:r>
            <a:endParaRPr kumimoji="1" lang="ja-JP" altLang="en-US" sz="14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4910" y="4768769"/>
            <a:ext cx="917848" cy="63282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4770572"/>
            <a:ext cx="622610" cy="632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YPE_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TYPE_A</Template>
  <TotalTime>39</TotalTime>
  <Words>1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TYPE_A</vt:lpstr>
      <vt:lpstr>                                平成２６・２７年度文部科学省受託事業 「支援機器等教材を活用した指導方法充実事業」報告会  １．日　時　　　平成２８年２月１９日（金）　１４：３０～１７：００ 　　　　　　　　　 ２．会　場　　　筑波大学附属視覚特別支援学校　４２０大会議室 　　　　　　　　　（東京都文京区目白台3-27-６　電話：03-3943-5421  FAX03-3943-5410） 　　　　　　　　　　　　　  ＊道順については、以下をご参照ください。　　　　　 　　　　　　　　　　　　　　　http://www.nsfb.tsukuba.ac.jp/annaizu/annaizu_d.html  ３．内　容　　　・事業の経過と成果報告 　　　　　　　　・３Ｄデータのデータベースについての説明と実際の活用法 　　　　　　　　・今後の展開  ４．参加費　　　無料  ５．申込み・問合せ    　　副校長　星　祐子　 ☎:　03-3943-5410                                                                                       　　　   e-mail:　hoshi@nsfb.tsukuba.ac.jp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タイトルを入力</dc:title>
  <dc:creator>FJ-USER</dc:creator>
  <cp:lastModifiedBy>kometani.chigusa.gp</cp:lastModifiedBy>
  <cp:revision>7</cp:revision>
  <dcterms:created xsi:type="dcterms:W3CDTF">2015-02-03T08:52:31Z</dcterms:created>
  <dcterms:modified xsi:type="dcterms:W3CDTF">2016-02-12T00:19:42Z</dcterms:modified>
</cp:coreProperties>
</file>